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281" r:id="rId65"/>
    <p:sldId id="273" r:id="rId66"/>
    <p:sldId id="34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2"/>
    <p:restoredTop sz="94586"/>
  </p:normalViewPr>
  <p:slideViewPr>
    <p:cSldViewPr snapToGrid="0" snapToObjects="1">
      <p:cViewPr varScale="1">
        <p:scale>
          <a:sx n="76" d="100"/>
          <a:sy n="76" d="100"/>
        </p:scale>
        <p:origin x="208"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7263527"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6409" y="796708"/>
            <a:ext cx="5862502"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64074" y="1523807"/>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783263"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1569660" cy="400110"/>
          </a:xfrm>
          <a:prstGeom prst="rect">
            <a:avLst/>
          </a:prstGeom>
          <a:noFill/>
        </p:spPr>
        <p:txBody>
          <a:bodyPr wrap="none" rtlCol="0">
            <a:spAutoFit/>
          </a:bodyPr>
          <a:lstStyle/>
          <a:p>
            <a:r>
              <a:rPr lang="en-US" sz="2000" b="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67391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29881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296350" y="2811886"/>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"/route/second-view"</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Conditional</a:t>
            </a:r>
          </a:p>
          <a:p>
            <a:pPr marL="842565" lvl="1">
              <a:defRPr/>
            </a:pPr>
            <a:r>
              <a:rPr lang="en-US" altLang="x-none" dirty="0"/>
              <a:t>Looping</a:t>
            </a:r>
          </a:p>
          <a:p>
            <a:pPr marL="842565" lvl="1">
              <a:defRPr/>
            </a:pPr>
            <a:r>
              <a:rPr lang="en-US" altLang="x-none" dirty="0"/>
              <a:t>Inheritance between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lstStyle/>
          <a:p>
            <a:pPr algn="l">
              <a:buFontTx/>
              <a:buChar char="•"/>
            </a:pPr>
            <a:r>
              <a:rPr lang="en-US" altLang="en-US" sz="1467" dirty="0"/>
              <a:t>Snowman Cookie Cutter" by </a:t>
            </a:r>
            <a:r>
              <a:rPr lang="en-US" altLang="en-US" sz="1467" dirty="0" err="1"/>
              <a:t>Didriks</a:t>
            </a:r>
            <a:r>
              <a:rPr lang="en-US" altLang="en-US" sz="1467" dirty="0"/>
              <a:t> is licensed under CC BY</a:t>
            </a:r>
            <a:br>
              <a:rPr lang="en-US" altLang="en-US" sz="1467" dirty="0"/>
            </a:br>
            <a:r>
              <a:rPr lang="en-US" altLang="en-US" sz="1467" dirty="0">
                <a:hlinkClick r:id="rId2"/>
              </a:rPr>
              <a:t>https://</a:t>
            </a:r>
            <a:r>
              <a:rPr lang="en-US" altLang="en-US" sz="1467" dirty="0" smtClean="0">
                <a:hlinkClick r:id="rId2"/>
              </a:rPr>
              <a:t>www.flickr.com/photos/dinnerseries/23570475099</a:t>
            </a:r>
            <a:endParaRPr lang="en-US" altLang="en-US" sz="1467" dirty="0"/>
          </a:p>
        </p:txBody>
      </p:sp>
    </p:spTree>
    <p:extLst>
      <p:ext uri="{BB962C8B-B14F-4D97-AF65-F5344CB8AC3E}">
        <p14:creationId xmlns:p14="http://schemas.microsoft.com/office/powerpoint/2010/main" val="201330025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2308</TotalTime>
  <Words>4088</Words>
  <Application>Microsoft Macintosh PowerPoint</Application>
  <PresentationFormat>Widescreen</PresentationFormat>
  <Paragraphs>805</Paragraphs>
  <Slides>66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161</cp:revision>
  <dcterms:created xsi:type="dcterms:W3CDTF">2019-01-19T02:12:54Z</dcterms:created>
  <dcterms:modified xsi:type="dcterms:W3CDTF">2019-09-24T18:04:14Z</dcterms:modified>
</cp:coreProperties>
</file>